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7A6DBF-75B5-4A7B-A93D-7368E35960E6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9DF93-056E-4E77-80BA-C43941E335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408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9DF93-056E-4E77-80BA-C43941E3351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040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411F0F-44CC-F272-7593-A381F79D2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17CD2B9-1D41-EA3C-74C4-3B93ABEA3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11E043-9EB1-0837-9605-0ACFF9BE6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103E26-A79A-2CEC-EAD3-677A04435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C5ED1C-766D-B80C-C705-20821E587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201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590CFF-82FC-F092-D4FA-1145EDB5C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806BE6-E78C-EE03-0575-3837DA70C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B17411-7436-188F-7574-BC2936D6C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9C497A-0DFE-170B-5B38-4D9E30E4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227E40-F9A1-831B-A54F-5AAF644A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56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A6AC4F1-93DB-2436-6043-96CAA276DE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0746AC1-9E89-E8D4-929B-8CAB8AD80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3A59E9-35C4-F014-6A69-DEF3D7AAD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A1F588-2D9F-989E-59DA-412F92DB6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20726A-E726-0969-E971-72673F65F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404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B09A14-6C9F-38C2-7F07-8E3D84BC0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723501-15A9-6642-CFEB-CEE26D6EC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07047-9AD2-8A18-B14D-5907D761E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33672-DA43-634B-DC32-946052E0B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75BB9D-7AD4-079B-DB97-7D42F31E0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40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36D5C7-7F1B-41A0-8971-89F59C8C0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597A0E-A156-5802-E547-1B29DCA1F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7D0AFA-27DF-CEB0-C7A0-FDDEB4446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EDDCC4-D08E-F8F2-7396-DE0F03549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58E054-7162-9ACB-FA80-105C5BA3F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76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909D4B-1A63-62A0-9A5F-C089C98D6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B427E4-78F9-DD99-1248-925AD1197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AD5273-AD4B-BE28-EE6E-FA2CF8FAD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B91C92-84B6-83F1-C2B2-6A5CDEC6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66B03B-5118-F2B2-4A19-B3E17DFDB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F5C58DB-DC16-EE4D-DF39-83D4B540B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54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395805-F0C0-73C1-7383-A8B154BEB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BA5994-68D9-B0B6-84F0-E237E172B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E63EB7-85BF-C68F-ECD4-4F25B7DD4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8C1B014-1AE4-6D0B-ED8D-81821E9358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6EA0F01-81C0-7FCF-8BA9-7396690593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1F8468D-20E7-9D73-2327-4DDA1FF01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7D4E029-3BB2-274B-8453-1FD3BD179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0DF2748-0814-1C71-FBCE-1174AD152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23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FFB0A3-C74A-A495-936B-A96D2AD9F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9E91E7B-C7F5-FC34-FF85-CEAD736B1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65A2CD-EE87-CECF-5D14-47AC38361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47ABAB9-8531-B4C1-B776-35AB32ABC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88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C5CA297-DB33-1D76-E991-2D0A6728E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366E3A5-1246-A1CD-DC73-7D020BF67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087B4B-5CEB-DF1C-29BC-0235B8836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500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961C4A-E1BC-6E3B-A551-82AD2A5A1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B00E98-7987-85D6-8AF8-E42FEFE4C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B38F77-C94B-5262-D3B7-E6592FE29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438F80-0995-2727-335D-587CA8EFD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04C442-4E01-E6A8-237C-D590A669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7AC4E7-CE0A-700A-0974-E0EEE18C5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69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CB323E-B2C6-EE97-4CBF-D293B87F3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9728EB8-2B93-3958-115E-90DE8BB0A7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E5E363-E4CC-A847-3765-DCCA6BB0A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F3DEAB-7A59-BE1A-92CF-021013E88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256E00-ED89-6CED-92D5-5AADDE49D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862D0F-E1AC-7800-5266-3CE3B5AE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75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448E7B2-ABF4-42BC-771D-CDD519CA7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760194-1246-A874-879B-B1EED05BB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D17ACC-3900-6256-F646-04905F32DE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8D7F-E306-491A-B668-58B0353ECF1D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D3E2B4-9E4A-7D25-86A0-45AB74262B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54EC7B-8602-FD2A-F345-5508CFCE1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FA1FE-9568-4E5C-90AF-139E0744D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02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BEA686F-5DFE-204E-E57D-E6E3427C8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702" y="371048"/>
            <a:ext cx="11250595" cy="6115904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2C9E996B-9C0A-5ABC-4DAD-AE3A10B194A8}"/>
              </a:ext>
            </a:extLst>
          </p:cNvPr>
          <p:cNvSpPr/>
          <p:nvPr/>
        </p:nvSpPr>
        <p:spPr>
          <a:xfrm>
            <a:off x="1988820" y="5932170"/>
            <a:ext cx="3474720" cy="46863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思考の吹き出し: 雲形 1">
            <a:extLst>
              <a:ext uri="{FF2B5EF4-FFF2-40B4-BE49-F238E27FC236}">
                <a16:creationId xmlns:a16="http://schemas.microsoft.com/office/drawing/2014/main" id="{5844722B-4D49-110F-F48F-1A05302665BE}"/>
              </a:ext>
            </a:extLst>
          </p:cNvPr>
          <p:cNvSpPr/>
          <p:nvPr/>
        </p:nvSpPr>
        <p:spPr>
          <a:xfrm>
            <a:off x="5661660" y="5469255"/>
            <a:ext cx="3208020" cy="697230"/>
          </a:xfrm>
          <a:prstGeom prst="cloudCallout">
            <a:avLst>
              <a:gd name="adj1" fmla="val -63011"/>
              <a:gd name="adj2" fmla="val 61905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こちらをクリック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87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9B6B9A3-3736-B2DA-76DE-7F820B154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14" y="0"/>
            <a:ext cx="11086371" cy="6858000"/>
          </a:xfrm>
          <a:prstGeom prst="rect">
            <a:avLst/>
          </a:prstGeom>
        </p:spPr>
      </p:pic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1809E066-A8E1-AA34-014E-E5E17552186F}"/>
              </a:ext>
            </a:extLst>
          </p:cNvPr>
          <p:cNvCxnSpPr/>
          <p:nvPr/>
        </p:nvCxnSpPr>
        <p:spPr>
          <a:xfrm flipH="1" flipV="1">
            <a:off x="3840480" y="4457700"/>
            <a:ext cx="3509010" cy="1337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9A9BCAF-DA51-04AA-ACCD-8AC2695427EF}"/>
              </a:ext>
            </a:extLst>
          </p:cNvPr>
          <p:cNvSpPr/>
          <p:nvPr/>
        </p:nvSpPr>
        <p:spPr>
          <a:xfrm>
            <a:off x="1325880" y="3280410"/>
            <a:ext cx="4137660" cy="35433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吹き出し: 円形 8">
            <a:extLst>
              <a:ext uri="{FF2B5EF4-FFF2-40B4-BE49-F238E27FC236}">
                <a16:creationId xmlns:a16="http://schemas.microsoft.com/office/drawing/2014/main" id="{870C38F6-D750-3B9C-0A2C-DA7CC83738D2}"/>
              </a:ext>
            </a:extLst>
          </p:cNvPr>
          <p:cNvSpPr/>
          <p:nvPr/>
        </p:nvSpPr>
        <p:spPr>
          <a:xfrm>
            <a:off x="6095998" y="2766060"/>
            <a:ext cx="3509010" cy="868680"/>
          </a:xfrm>
          <a:prstGeom prst="wedgeEllipseCallout">
            <a:avLst>
              <a:gd name="adj1" fmla="val -71232"/>
              <a:gd name="adj2" fmla="val 25674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分かりやすい説明です。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0" name="吹き出し: 円形 9">
            <a:extLst>
              <a:ext uri="{FF2B5EF4-FFF2-40B4-BE49-F238E27FC236}">
                <a16:creationId xmlns:a16="http://schemas.microsoft.com/office/drawing/2014/main" id="{38515875-546A-3E27-DA78-FEC21F6D7CE7}"/>
              </a:ext>
            </a:extLst>
          </p:cNvPr>
          <p:cNvSpPr/>
          <p:nvPr/>
        </p:nvSpPr>
        <p:spPr>
          <a:xfrm>
            <a:off x="1539238" y="5409247"/>
            <a:ext cx="5238752" cy="1208723"/>
          </a:xfrm>
          <a:prstGeom prst="wedgeEllipseCallout">
            <a:avLst>
              <a:gd name="adj1" fmla="val -35029"/>
              <a:gd name="adj2" fmla="val -126162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右から追加するか、自分で作成する</a:t>
            </a:r>
            <a:r>
              <a:rPr lang="en-US" altLang="ja-JP" dirty="0">
                <a:solidFill>
                  <a:schemeClr val="tx1"/>
                </a:solidFill>
              </a:rPr>
              <a:t>(BLK)</a:t>
            </a:r>
            <a:r>
              <a:rPr lang="ja-JP" altLang="en-US" dirty="0">
                <a:solidFill>
                  <a:schemeClr val="tx1"/>
                </a:solidFill>
              </a:rPr>
              <a:t>ことも出来ます。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2E7A428-18DF-696B-930A-08A130E069BC}"/>
              </a:ext>
            </a:extLst>
          </p:cNvPr>
          <p:cNvSpPr/>
          <p:nvPr/>
        </p:nvSpPr>
        <p:spPr>
          <a:xfrm>
            <a:off x="1200150" y="817245"/>
            <a:ext cx="4137660" cy="35433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282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CC1F65B-5018-C88D-9AB7-9B611E8DB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203" y="537759"/>
            <a:ext cx="10707594" cy="5782482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CFDDB15-1BEF-2267-91AA-62912A153130}"/>
              </a:ext>
            </a:extLst>
          </p:cNvPr>
          <p:cNvSpPr/>
          <p:nvPr/>
        </p:nvSpPr>
        <p:spPr>
          <a:xfrm>
            <a:off x="6640830" y="2491740"/>
            <a:ext cx="502920" cy="33147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思考の吹き出し: 雲形 1">
            <a:extLst>
              <a:ext uri="{FF2B5EF4-FFF2-40B4-BE49-F238E27FC236}">
                <a16:creationId xmlns:a16="http://schemas.microsoft.com/office/drawing/2014/main" id="{1D3BF07E-21EA-38AA-3559-53D7669DA398}"/>
              </a:ext>
            </a:extLst>
          </p:cNvPr>
          <p:cNvSpPr/>
          <p:nvPr/>
        </p:nvSpPr>
        <p:spPr>
          <a:xfrm>
            <a:off x="7536180" y="1714500"/>
            <a:ext cx="3208020" cy="697230"/>
          </a:xfrm>
          <a:prstGeom prst="cloudCallout">
            <a:avLst>
              <a:gd name="adj1" fmla="val -63011"/>
              <a:gd name="adj2" fmla="val 61905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こちらをクリック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9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E580FCF-6C34-3300-2350-D067E06DB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861" y="347232"/>
            <a:ext cx="10412278" cy="6163535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D660143D-1D1B-EAAA-165A-62360C5F1A01}"/>
              </a:ext>
            </a:extLst>
          </p:cNvPr>
          <p:cNvSpPr/>
          <p:nvPr/>
        </p:nvSpPr>
        <p:spPr>
          <a:xfrm>
            <a:off x="6846570" y="1543050"/>
            <a:ext cx="3268980" cy="7086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E6C113E-04DC-BBAC-85E3-C5CB04FF4275}"/>
              </a:ext>
            </a:extLst>
          </p:cNvPr>
          <p:cNvSpPr/>
          <p:nvPr/>
        </p:nvSpPr>
        <p:spPr>
          <a:xfrm>
            <a:off x="7227570" y="4251960"/>
            <a:ext cx="2979420" cy="208025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吹き出し: 円形 7">
            <a:extLst>
              <a:ext uri="{FF2B5EF4-FFF2-40B4-BE49-F238E27FC236}">
                <a16:creationId xmlns:a16="http://schemas.microsoft.com/office/drawing/2014/main" id="{6359D907-1F3E-16A2-13AC-136F0665815C}"/>
              </a:ext>
            </a:extLst>
          </p:cNvPr>
          <p:cNvSpPr/>
          <p:nvPr/>
        </p:nvSpPr>
        <p:spPr>
          <a:xfrm>
            <a:off x="2514600" y="5063489"/>
            <a:ext cx="4263390" cy="1554481"/>
          </a:xfrm>
          <a:prstGeom prst="wedgeEllipseCallout">
            <a:avLst>
              <a:gd name="adj1" fmla="val 57698"/>
              <a:gd name="adj2" fmla="val -37273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ドロップダウンリストの場合は、自動で欠損コードがセットされます</a:t>
            </a:r>
            <a:r>
              <a:rPr lang="en-US" altLang="ja-JP" dirty="0">
                <a:solidFill>
                  <a:schemeClr val="tx1"/>
                </a:solidFill>
              </a:rPr>
              <a:t>^^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261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6BDF6966-C5D1-3045-D29F-5F4E48BEB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757" y="909286"/>
            <a:ext cx="8678486" cy="5039428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75820E49-9D9F-24FF-66B0-C9CB55AF5EB7}"/>
              </a:ext>
            </a:extLst>
          </p:cNvPr>
          <p:cNvSpPr/>
          <p:nvPr/>
        </p:nvSpPr>
        <p:spPr>
          <a:xfrm>
            <a:off x="3806190" y="1988820"/>
            <a:ext cx="1101091" cy="395989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2E58D963-B5F3-7A12-6D60-9AC4493A7D6E}"/>
              </a:ext>
            </a:extLst>
          </p:cNvPr>
          <p:cNvSpPr/>
          <p:nvPr/>
        </p:nvSpPr>
        <p:spPr>
          <a:xfrm>
            <a:off x="7284720" y="1988820"/>
            <a:ext cx="1002030" cy="395989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51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CEEDE36-6615-3780-94D3-A182E4FF0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281" y="1271286"/>
            <a:ext cx="10831437" cy="43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094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8BC9C94-E259-A028-E4FE-DEA5C3911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624" y="209100"/>
            <a:ext cx="10402752" cy="643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9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0BE52D9-111D-AFF5-661F-71B81B0DD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90358C6-B57D-0875-FE30-A6C341517DE9}"/>
              </a:ext>
            </a:extLst>
          </p:cNvPr>
          <p:cNvSpPr/>
          <p:nvPr/>
        </p:nvSpPr>
        <p:spPr>
          <a:xfrm>
            <a:off x="4286250" y="2045970"/>
            <a:ext cx="2091690" cy="49149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71CC4C29-4EF2-72B8-3E27-4F5D1502C25F}"/>
              </a:ext>
            </a:extLst>
          </p:cNvPr>
          <p:cNvSpPr/>
          <p:nvPr/>
        </p:nvSpPr>
        <p:spPr>
          <a:xfrm>
            <a:off x="3604260" y="531495"/>
            <a:ext cx="819150" cy="39433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F27A87C2-FADC-9CEA-31CD-4A45F707AE9A}"/>
              </a:ext>
            </a:extLst>
          </p:cNvPr>
          <p:cNvCxnSpPr/>
          <p:nvPr/>
        </p:nvCxnSpPr>
        <p:spPr>
          <a:xfrm>
            <a:off x="4126230" y="925830"/>
            <a:ext cx="1040130" cy="1120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87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41</Words>
  <Application>Microsoft Office PowerPoint</Application>
  <PresentationFormat>ワイド画面</PresentationFormat>
  <Paragraphs>6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mabe</dc:creator>
  <cp:lastModifiedBy>mabe</cp:lastModifiedBy>
  <cp:revision>9</cp:revision>
  <dcterms:created xsi:type="dcterms:W3CDTF">2024-08-05T08:06:45Z</dcterms:created>
  <dcterms:modified xsi:type="dcterms:W3CDTF">2024-08-06T02:01:30Z</dcterms:modified>
</cp:coreProperties>
</file>