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0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71EC45-8252-BA35-CF1A-2ADC84F9AE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161461F-D057-EFE0-3B57-E466A83A42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C26CBA1-6ED2-67A8-A6A6-F829203D9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81E0-7415-4F72-A8E2-CA03059514DD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77348E-AFD9-002B-E666-AD5A5DC3C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95D771-C84D-8AFF-8289-9A290EA85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A2C-3F0A-4F3D-BFDB-725A98354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813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58D007-E798-3106-CFC6-773D1B74F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FB3742E-5FDB-550E-8C56-EED64E39AA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046500-2279-E409-EE58-5AD3E42A1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81E0-7415-4F72-A8E2-CA03059514DD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9EF4C11-3432-A5CA-4D8B-6EBA1289A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F43462-4EF9-E86F-8DF0-60ED76301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A2C-3F0A-4F3D-BFDB-725A98354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921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0A73728-FEA5-B99E-51AC-1E0145D418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4E6368F-82A2-E412-EF08-5435D43CB6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037994-7BB0-1E12-1659-7DE207AF8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81E0-7415-4F72-A8E2-CA03059514DD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7EF205-F22F-49D3-1E89-A9EA8F978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25B5B3-A335-AB54-83DF-FCEB6C371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A2C-3F0A-4F3D-BFDB-725A98354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125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79C8B4-F93D-172E-C15C-1A63D43A9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DA0A49-E6C0-4E93-18EB-08D335AA6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6CC220-A176-4478-879C-6F18E11EC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81E0-7415-4F72-A8E2-CA03059514DD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F72E42-AE3A-BD69-02AA-6EE9003EA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8F1E77-6611-A8D3-4B12-449B50B2C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A2C-3F0A-4F3D-BFDB-725A98354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9063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A3129D-C1FD-8AAB-EA05-BC26EDAB9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E0C2C2-5633-4C78-97F7-E3E5BD8550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2C3580-DF9F-A7D8-3212-86C69C037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81E0-7415-4F72-A8E2-CA03059514DD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D3128E-2EB8-C16B-1FAF-0D9D84F8C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68A859-B28E-F92C-3E3B-5D8E94703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A2C-3F0A-4F3D-BFDB-725A98354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4278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2AF1B3-811A-9641-D439-017B476EE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DF07839-02FA-D42A-7486-180E881043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C989E32-8DA0-F79F-4791-E6DA459A4C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B514D46-A18B-0F71-E100-5CDB63DFC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81E0-7415-4F72-A8E2-CA03059514DD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C8CF90A-EE3F-B4C3-58E9-B58E0E0F0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5D3F8DC-A83F-F446-813F-292DB17D0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A2C-3F0A-4F3D-BFDB-725A98354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6516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1811A3-7BDE-9967-E82C-B94AAA2A0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713B4C-1B30-22DB-2211-57F985D12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1E07630-0CF6-94F5-A4E1-DCD96B044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1A707E5-B0A3-C850-2CB9-36B08487E9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B129DAE-53D5-89A2-1CFA-C82990A3D4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72C3646-9C4F-9B14-8FC4-F5BDCF4EA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81E0-7415-4F72-A8E2-CA03059514DD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A600089-48BC-2569-AA85-9265BDF74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CA59FE0-363D-620E-4B48-83102BACD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A2C-3F0A-4F3D-BFDB-725A98354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7479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237EB0-2517-6B75-1A79-632D53845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E5C5573-21D5-4231-A8F7-1DC2CA35F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81E0-7415-4F72-A8E2-CA03059514DD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3DD1411-2141-95F9-FADF-69C2F1213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8EA20ED-6E19-DC25-9C97-8364D46FE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A2C-3F0A-4F3D-BFDB-725A98354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9479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D719BD2-7EF2-E833-A9C8-31633505C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81E0-7415-4F72-A8E2-CA03059514DD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E422C14-E7FF-B136-FC71-4569C2A4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FFD4627-AD44-3CD5-AEF6-AB7650F02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A2C-3F0A-4F3D-BFDB-725A98354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026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D25C8F-8C1B-2A94-8F6D-72864A74E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8863ECF-8B88-B117-5550-B5FD8469E2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44B35C9-357E-20B9-6048-283E3379D2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314632-0BFD-214C-BAE4-8121BEC15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81E0-7415-4F72-A8E2-CA03059514DD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8886CAB-3DB9-78A1-680C-4EEBB10CC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47CA32A-28F5-A2DA-6F6B-759AEC80D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A2C-3F0A-4F3D-BFDB-725A98354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8266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ADB575-1760-3610-BE55-268DB3778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1D049AC-14E2-2662-36FC-C31E6449E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B627344-A551-E32A-E208-688FBD125D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C187CEC-B367-D079-09B3-62E54E7C1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081E0-7415-4F72-A8E2-CA03059514DD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F5FD5EE-FE81-0992-5111-170A3727C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661016F-ED8F-2E1E-7CA9-588B56DF8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99A2C-3F0A-4F3D-BFDB-725A98354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4887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9E531B0-CDF8-8E49-6529-D7C4156AD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55C34B8-B648-2BED-716F-660729C4E5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975659-4CED-8B24-D493-55DCD4D99F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081E0-7415-4F72-A8E2-CA03059514DD}" type="datetimeFigureOut">
              <a:rPr kumimoji="1" lang="ja-JP" altLang="en-US" smtClean="0"/>
              <a:t>2023/12/4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AB089B-DA63-594C-D3C3-69C80FE319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372B2D-4DF8-D0C7-E0C8-470A00290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99A2C-3F0A-4F3D-BFDB-725A983547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2325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2DE9E1D6-76FA-4295-5505-3C88110951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84" y="181443"/>
            <a:ext cx="11831032" cy="5514576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5E96F674-8CAE-E538-A198-8F9F7CE72B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8604" y="5960125"/>
            <a:ext cx="7658494" cy="58423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69983462-689F-C4F8-0B15-A7AA2376FCA2}"/>
              </a:ext>
            </a:extLst>
          </p:cNvPr>
          <p:cNvCxnSpPr>
            <a:cxnSpLocks/>
          </p:cNvCxnSpPr>
          <p:nvPr/>
        </p:nvCxnSpPr>
        <p:spPr>
          <a:xfrm>
            <a:off x="7557572" y="3362898"/>
            <a:ext cx="126693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575B3838-99AE-0D24-4924-E2C298965338}"/>
              </a:ext>
            </a:extLst>
          </p:cNvPr>
          <p:cNvSpPr/>
          <p:nvPr/>
        </p:nvSpPr>
        <p:spPr>
          <a:xfrm>
            <a:off x="8824511" y="528810"/>
            <a:ext cx="2313542" cy="22032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8442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德重　明央</dc:creator>
  <cp:lastModifiedBy>德重　明央</cp:lastModifiedBy>
  <cp:revision>1</cp:revision>
  <dcterms:created xsi:type="dcterms:W3CDTF">2023-12-04T00:09:17Z</dcterms:created>
  <dcterms:modified xsi:type="dcterms:W3CDTF">2023-12-04T00:14:39Z</dcterms:modified>
</cp:coreProperties>
</file>